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94" d="100"/>
          <a:sy n="94" d="100"/>
        </p:scale>
        <p:origin x="-488" y="6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2DF66AD8-BC4A-4004-9882-414398D930CA}" type="datetimeFigureOut">
              <a:rPr lang="en-US" smtClean="0"/>
              <a:t>4/14/15</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2DF66AD8-BC4A-4004-9882-414398D930CA}" type="datetimeFigureOut">
              <a:rPr lang="en-US" smtClean="0"/>
              <a:t>4/14/15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4/14/15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2DF66AD8-BC4A-4004-9882-414398D930CA}" type="datetimeFigureOut">
              <a:rPr lang="en-US" smtClean="0"/>
              <a:t>4/14/15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F66AD8-BC4A-4004-9882-414398D930CA}" type="datetimeFigureOut">
              <a:rPr lang="en-US" smtClean="0"/>
              <a:t>4/14/15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4/14/15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4/14/15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4/14/15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4/14/15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4/14/15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4/14/15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4/14/15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4/14/15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2DF66AD8-BC4A-4004-9882-414398D930CA}" type="datetimeFigureOut">
              <a:rPr lang="en-US" smtClean="0"/>
              <a:t>4/14/15</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2DF66AD8-BC4A-4004-9882-414398D930CA}" type="datetimeFigureOut">
              <a:rPr lang="en-US" smtClean="0"/>
              <a:t>4/14/15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F66AD8-BC4A-4004-9882-414398D930CA}" type="datetimeFigureOut">
              <a:rPr lang="en-US" smtClean="0"/>
              <a:t>4/14/15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4/14/15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4/14/15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2DF66AD8-BC4A-4004-9882-414398D930CA}" type="datetimeFigureOut">
              <a:rPr lang="en-US" smtClean="0"/>
              <a:t>4/14/15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D2C864-9362-43C7-A136-D9C41D93A96D}" type="slidenum">
              <a:rPr lang="en-US" smtClean="0"/>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4/14/15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2DF66AD8-BC4A-4004-9882-414398D930CA}" type="datetimeFigureOut">
              <a:rPr lang="en-US" smtClean="0"/>
              <a:t>4/14/15</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B9D2C864-9362-43C7-A136-D9C41D93A96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3"/>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Now</a:t>
            </a:r>
            <a:endParaRPr lang="en-US" dirty="0"/>
          </a:p>
        </p:txBody>
      </p:sp>
      <p:sp>
        <p:nvSpPr>
          <p:cNvPr id="3" name="Content Placeholder 2"/>
          <p:cNvSpPr>
            <a:spLocks noGrp="1"/>
          </p:cNvSpPr>
          <p:nvPr>
            <p:ph idx="1"/>
          </p:nvPr>
        </p:nvSpPr>
        <p:spPr/>
        <p:txBody>
          <a:bodyPr/>
          <a:lstStyle/>
          <a:p>
            <a:r>
              <a:rPr lang="en-US" dirty="0"/>
              <a:t>Take our your packet from yesterday and be sitting with your table group from yesterday.</a:t>
            </a:r>
            <a:r>
              <a:rPr lang="en-US" dirty="0"/>
              <a:t> </a:t>
            </a:r>
            <a:endParaRPr lang="en-US" dirty="0" smtClean="0"/>
          </a:p>
          <a:p>
            <a:endParaRPr lang="en-US" dirty="0"/>
          </a:p>
          <a:p>
            <a:r>
              <a:rPr lang="en-US" b="1" dirty="0" smtClean="0"/>
              <a:t>Do not</a:t>
            </a:r>
            <a:r>
              <a:rPr lang="en-US" dirty="0" smtClean="0"/>
              <a:t> turn in your packet.  Keep it with you!</a:t>
            </a:r>
          </a:p>
          <a:p>
            <a:endParaRPr lang="en-US" b="1" dirty="0"/>
          </a:p>
          <a:p>
            <a:pPr marL="0" indent="0">
              <a:buNone/>
            </a:pPr>
            <a:endParaRPr lang="en-US" b="1" dirty="0"/>
          </a:p>
        </p:txBody>
      </p:sp>
    </p:spTree>
    <p:extLst>
      <p:ext uri="{BB962C8B-B14F-4D97-AF65-F5344CB8AC3E}">
        <p14:creationId xmlns:p14="http://schemas.microsoft.com/office/powerpoint/2010/main" val="162427946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Sharing notes from yesterday</a:t>
            </a:r>
          </a:p>
          <a:p>
            <a:r>
              <a:rPr lang="en-US" dirty="0" smtClean="0"/>
              <a:t>Compare/Contrast articles to make inferences</a:t>
            </a:r>
          </a:p>
          <a:p>
            <a:r>
              <a:rPr lang="en-US" dirty="0" smtClean="0"/>
              <a:t>Exit Ticket</a:t>
            </a:r>
          </a:p>
          <a:p>
            <a:r>
              <a:rPr lang="en-US" dirty="0" smtClean="0"/>
              <a:t>Discussion</a:t>
            </a:r>
            <a:endParaRPr lang="en-US" dirty="0"/>
          </a:p>
        </p:txBody>
      </p:sp>
    </p:spTree>
    <p:extLst>
      <p:ext uri="{BB962C8B-B14F-4D97-AF65-F5344CB8AC3E}">
        <p14:creationId xmlns:p14="http://schemas.microsoft.com/office/powerpoint/2010/main" val="238530878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a:t>
            </a:r>
            <a:endParaRPr lang="en-US" dirty="0"/>
          </a:p>
        </p:txBody>
      </p:sp>
      <p:sp>
        <p:nvSpPr>
          <p:cNvPr id="3" name="Content Placeholder 2"/>
          <p:cNvSpPr>
            <a:spLocks noGrp="1"/>
          </p:cNvSpPr>
          <p:nvPr>
            <p:ph idx="1"/>
          </p:nvPr>
        </p:nvSpPr>
        <p:spPr/>
        <p:txBody>
          <a:bodyPr/>
          <a:lstStyle/>
          <a:p>
            <a:r>
              <a:rPr lang="en-US" dirty="0" smtClean="0"/>
              <a:t>I </a:t>
            </a:r>
            <a:r>
              <a:rPr lang="en-US" dirty="0"/>
              <a:t>can </a:t>
            </a:r>
            <a:r>
              <a:rPr lang="en-US" b="1" dirty="0"/>
              <a:t>identify and understand </a:t>
            </a:r>
            <a:r>
              <a:rPr lang="en-US" dirty="0"/>
              <a:t>main ideas in a text in order to draw new conclusions. </a:t>
            </a:r>
            <a:endParaRPr lang="en-US" dirty="0" smtClean="0"/>
          </a:p>
          <a:p>
            <a:endParaRPr lang="en-US" dirty="0"/>
          </a:p>
          <a:p>
            <a:pPr marL="0" indent="0">
              <a:buNone/>
            </a:pPr>
            <a:endParaRPr lang="en-US" dirty="0"/>
          </a:p>
          <a:p>
            <a:r>
              <a:rPr lang="en-US" dirty="0" smtClean="0"/>
              <a:t>I can </a:t>
            </a:r>
            <a:r>
              <a:rPr lang="en-US" b="1" dirty="0" smtClean="0"/>
              <a:t>compare and contrast</a:t>
            </a:r>
            <a:r>
              <a:rPr lang="en-US" dirty="0" smtClean="0"/>
              <a:t> different articles in order to make inferences and form opinions. </a:t>
            </a:r>
            <a:endParaRPr lang="en-US" dirty="0"/>
          </a:p>
        </p:txBody>
      </p:sp>
    </p:spTree>
    <p:extLst>
      <p:ext uri="{BB962C8B-B14F-4D97-AF65-F5344CB8AC3E}">
        <p14:creationId xmlns:p14="http://schemas.microsoft.com/office/powerpoint/2010/main" val="225079721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Groups</a:t>
            </a:r>
            <a:endParaRPr lang="en-US" dirty="0"/>
          </a:p>
        </p:txBody>
      </p:sp>
      <p:sp>
        <p:nvSpPr>
          <p:cNvPr id="3" name="Content Placeholder 2"/>
          <p:cNvSpPr>
            <a:spLocks noGrp="1"/>
          </p:cNvSpPr>
          <p:nvPr>
            <p:ph idx="1"/>
          </p:nvPr>
        </p:nvSpPr>
        <p:spPr/>
        <p:txBody>
          <a:bodyPr/>
          <a:lstStyle/>
          <a:p>
            <a:r>
              <a:rPr lang="en-US" b="1" dirty="0" smtClean="0"/>
              <a:t>10 minutes: </a:t>
            </a:r>
            <a:r>
              <a:rPr lang="en-US" dirty="0" smtClean="0"/>
              <a:t>Share your notes from yesterday</a:t>
            </a:r>
          </a:p>
          <a:p>
            <a:pPr lvl="1"/>
            <a:r>
              <a:rPr lang="en-US" dirty="0" smtClean="0"/>
              <a:t>Take short, bullet point notes on your partners’ articles</a:t>
            </a:r>
          </a:p>
          <a:p>
            <a:pPr lvl="1"/>
            <a:endParaRPr lang="en-US" dirty="0"/>
          </a:p>
          <a:p>
            <a:r>
              <a:rPr lang="en-US" b="1" dirty="0" smtClean="0"/>
              <a:t>15 minutes:</a:t>
            </a:r>
            <a:r>
              <a:rPr lang="en-US" dirty="0" smtClean="0"/>
              <a:t> Answer the questions in Table II as an entire group.  Your answer should reflect your understanding of all the articles.  </a:t>
            </a:r>
            <a:endParaRPr lang="en-US" b="1" dirty="0"/>
          </a:p>
        </p:txBody>
      </p:sp>
    </p:spTree>
    <p:extLst>
      <p:ext uri="{BB962C8B-B14F-4D97-AF65-F5344CB8AC3E}">
        <p14:creationId xmlns:p14="http://schemas.microsoft.com/office/powerpoint/2010/main" val="370058682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Ticket (Choose 1)</a:t>
            </a:r>
            <a:endParaRPr lang="en-US" dirty="0"/>
          </a:p>
        </p:txBody>
      </p:sp>
      <p:sp>
        <p:nvSpPr>
          <p:cNvPr id="3" name="Content Placeholder 2"/>
          <p:cNvSpPr>
            <a:spLocks noGrp="1"/>
          </p:cNvSpPr>
          <p:nvPr>
            <p:ph idx="1"/>
          </p:nvPr>
        </p:nvSpPr>
        <p:spPr/>
        <p:txBody>
          <a:bodyPr>
            <a:normAutofit fontScale="77500" lnSpcReduction="20000"/>
          </a:bodyPr>
          <a:lstStyle/>
          <a:p>
            <a:pPr lvl="0"/>
            <a:r>
              <a:rPr lang="en-US" dirty="0"/>
              <a:t>Do you believe that it is possible for a utopian society to successfully form and endure over time? Explain your answer fully, referencing at LEAST one article.</a:t>
            </a:r>
          </a:p>
          <a:p>
            <a:pPr lvl="0"/>
            <a:r>
              <a:rPr lang="en-US" dirty="0"/>
              <a:t>Some argue that because humans are imperfect, any attempt at perfection on earth will fail. State whether or not you agree with this statement, and why.</a:t>
            </a:r>
          </a:p>
          <a:p>
            <a:pPr lvl="0"/>
            <a:r>
              <a:rPr lang="en-US" dirty="0"/>
              <a:t>Clearly, we believe that the community in The Giver is a dystopia, due to the lack of knowledge and freedoms. However, by most standards, it is still functioning, the needs of people are being met, and it has lasted over time. Is Jonas’ community a successful utopia, or not?</a:t>
            </a:r>
          </a:p>
          <a:p>
            <a:r>
              <a:rPr lang="en-US" b="1" dirty="0" smtClean="0"/>
              <a:t>Write the name of the article you read on the top of your sheet of paper.  Include references to the articles you read.  The ‘whys’ to your answers.  </a:t>
            </a:r>
            <a:endParaRPr lang="en-US" b="1" dirty="0"/>
          </a:p>
        </p:txBody>
      </p:sp>
    </p:spTree>
    <p:extLst>
      <p:ext uri="{BB962C8B-B14F-4D97-AF65-F5344CB8AC3E}">
        <p14:creationId xmlns:p14="http://schemas.microsoft.com/office/powerpoint/2010/main" val="177407703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469</TotalTime>
  <Words>284</Words>
  <Application>Microsoft Macintosh PowerPoint</Application>
  <PresentationFormat>On-screen Show (4:3)</PresentationFormat>
  <Paragraphs>24</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Inkwell</vt:lpstr>
      <vt:lpstr>Do Now</vt:lpstr>
      <vt:lpstr>Agenda</vt:lpstr>
      <vt:lpstr>Objective </vt:lpstr>
      <vt:lpstr>In Groups</vt:lpstr>
      <vt:lpstr>Exit Ticket (Choose 1)</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 Now</dc:title>
  <dc:creator>Sasha Davis</dc:creator>
  <cp:lastModifiedBy>Sasha Davis</cp:lastModifiedBy>
  <cp:revision>3</cp:revision>
  <dcterms:created xsi:type="dcterms:W3CDTF">2015-04-14T11:54:19Z</dcterms:created>
  <dcterms:modified xsi:type="dcterms:W3CDTF">2015-04-14T19:44:11Z</dcterms:modified>
</cp:coreProperties>
</file>